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309" r:id="rId4"/>
    <p:sldId id="310" r:id="rId5"/>
    <p:sldId id="277" r:id="rId6"/>
    <p:sldId id="260" r:id="rId7"/>
    <p:sldId id="261" r:id="rId8"/>
    <p:sldId id="262" r:id="rId9"/>
    <p:sldId id="278" r:id="rId10"/>
    <p:sldId id="257" r:id="rId11"/>
    <p:sldId id="258" r:id="rId12"/>
    <p:sldId id="259" r:id="rId13"/>
    <p:sldId id="279" r:id="rId14"/>
    <p:sldId id="280" r:id="rId15"/>
    <p:sldId id="264" r:id="rId16"/>
    <p:sldId id="265" r:id="rId17"/>
    <p:sldId id="266" r:id="rId18"/>
    <p:sldId id="267" r:id="rId19"/>
    <p:sldId id="268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F0D5B-7536-4410-8BB4-B105664931A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D84AF-1219-4C65-A5B6-A94C69B1E80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OS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Bhawana</a:t>
            </a:r>
            <a:r>
              <a:rPr lang="en-US" dirty="0" smtClean="0"/>
              <a:t> </a:t>
            </a:r>
            <a:r>
              <a:rPr lang="en-US" dirty="0" err="1" smtClean="0"/>
              <a:t>Rudra</a:t>
            </a:r>
            <a:endParaRPr lang="en-US" dirty="0" smtClean="0"/>
          </a:p>
          <a:p>
            <a:r>
              <a:rPr lang="en-US" dirty="0" smtClean="0"/>
              <a:t>NITK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Access Threats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000372"/>
            <a:ext cx="6671727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Intruders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571744"/>
            <a:ext cx="7500990" cy="358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Malicious Software</a:t>
            </a:r>
            <a:endParaRPr lang="en-US" dirty="0"/>
          </a:p>
          <a:p>
            <a:r>
              <a:rPr lang="en-US" dirty="0"/>
              <a:t>Programs that exploit vulnerabilities in computing systems </a:t>
            </a:r>
          </a:p>
          <a:p>
            <a:pPr lvl="1"/>
            <a:r>
              <a:rPr lang="en-US" dirty="0" smtClean="0"/>
              <a:t>Also </a:t>
            </a:r>
            <a:r>
              <a:rPr lang="en-US" dirty="0"/>
              <a:t>referred to as malware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divided into two categories: </a:t>
            </a:r>
          </a:p>
          <a:p>
            <a:pPr lvl="2"/>
            <a:r>
              <a:rPr lang="en-US" dirty="0" smtClean="0"/>
              <a:t>Parasitic</a:t>
            </a:r>
          </a:p>
          <a:p>
            <a:pPr lvl="3"/>
            <a:r>
              <a:rPr lang="en-US" dirty="0" smtClean="0"/>
              <a:t>fragments </a:t>
            </a:r>
            <a:r>
              <a:rPr lang="en-US" dirty="0"/>
              <a:t>of programs that cannot exist independently of some actual application program, utility, or system program </a:t>
            </a:r>
          </a:p>
          <a:p>
            <a:pPr lvl="3"/>
            <a:r>
              <a:rPr lang="en-US" dirty="0" smtClean="0"/>
              <a:t>viruses</a:t>
            </a:r>
            <a:r>
              <a:rPr lang="en-US" dirty="0"/>
              <a:t>, logic bombs, and backdoors are examples </a:t>
            </a:r>
          </a:p>
          <a:p>
            <a:pPr lvl="2"/>
            <a:r>
              <a:rPr lang="en-US" dirty="0" smtClean="0"/>
              <a:t>independent </a:t>
            </a:r>
            <a:endParaRPr lang="en-US" dirty="0"/>
          </a:p>
          <a:p>
            <a:pPr lvl="3"/>
            <a:r>
              <a:rPr lang="en-US" dirty="0" smtClean="0"/>
              <a:t>self-contained </a:t>
            </a:r>
            <a:r>
              <a:rPr lang="en-US" dirty="0"/>
              <a:t>programs that can be scheduled and run by the operating system </a:t>
            </a:r>
          </a:p>
          <a:p>
            <a:pPr lvl="3"/>
            <a:r>
              <a:rPr lang="en-US" dirty="0" smtClean="0"/>
              <a:t>worms </a:t>
            </a:r>
            <a:r>
              <a:rPr lang="en-US" dirty="0"/>
              <a:t>and </a:t>
            </a:r>
            <a:r>
              <a:rPr lang="en-US" dirty="0" err="1"/>
              <a:t>bot</a:t>
            </a:r>
            <a:r>
              <a:rPr lang="en-US" dirty="0"/>
              <a:t> programs are examples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Security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85860"/>
            <a:ext cx="85248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Security Planning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500174"/>
            <a:ext cx="8413117" cy="4991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000108"/>
            <a:ext cx="6467492" cy="510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71480"/>
            <a:ext cx="8291702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449440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455309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71480"/>
            <a:ext cx="8286808" cy="596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06" y="0"/>
            <a:ext cx="9131794" cy="650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511887" cy="5276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00041"/>
            <a:ext cx="8643998" cy="598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28"/>
            <a:ext cx="9144000" cy="683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0"/>
            <a:ext cx="8281576" cy="6818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3" y="109538"/>
            <a:ext cx="8905875" cy="663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165" y="642918"/>
            <a:ext cx="8990835" cy="5662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14290"/>
            <a:ext cx="9144000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7103"/>
            <a:ext cx="8362978" cy="6810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0"/>
            <a:ext cx="8167709" cy="67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18"/>
            <a:ext cx="8247270" cy="5234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1480"/>
            <a:ext cx="8800970" cy="563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043" y="714356"/>
            <a:ext cx="8929957" cy="556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794"/>
            <a:ext cx="8313090" cy="5438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516" y="785794"/>
            <a:ext cx="8785484" cy="529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2918"/>
            <a:ext cx="8858280" cy="5932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119063"/>
            <a:ext cx="7981950" cy="661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41165"/>
            <a:ext cx="8329640" cy="661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4775"/>
            <a:ext cx="9115428" cy="6324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9050529" cy="60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100" cy="690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28604"/>
            <a:ext cx="8495540" cy="5734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670" y="1071546"/>
            <a:ext cx="8877330" cy="533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2918"/>
            <a:ext cx="8918276" cy="523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714356"/>
            <a:ext cx="8401075" cy="533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" y="104775"/>
            <a:ext cx="8877300" cy="66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100013"/>
            <a:ext cx="8953500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3" y="466725"/>
            <a:ext cx="8982075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321012" cy="5638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9128291" cy="506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Computer protection and security mechanisms provided by an operating </a:t>
            </a:r>
            <a:r>
              <a:rPr lang="en-US" dirty="0" smtClean="0"/>
              <a:t>system must </a:t>
            </a:r>
            <a:r>
              <a:rPr lang="en-US" dirty="0"/>
              <a:t>address the following requirements:</a:t>
            </a:r>
          </a:p>
          <a:p>
            <a:r>
              <a:rPr lang="en-US" b="1" dirty="0"/>
              <a:t>Confidentiality: </a:t>
            </a:r>
            <a:r>
              <a:rPr lang="en-US" dirty="0"/>
              <a:t>(or privacy) the requirement that information </a:t>
            </a:r>
            <a:r>
              <a:rPr lang="en-US" dirty="0" smtClean="0"/>
              <a:t>maintained by </a:t>
            </a:r>
            <a:r>
              <a:rPr lang="en-US" dirty="0"/>
              <a:t>a computer system be accessible only by </a:t>
            </a:r>
            <a:r>
              <a:rPr lang="en-US" dirty="0" err="1"/>
              <a:t>authorised</a:t>
            </a:r>
            <a:r>
              <a:rPr lang="en-US" dirty="0"/>
              <a:t> parties (users </a:t>
            </a:r>
            <a:r>
              <a:rPr lang="en-US" dirty="0" smtClean="0"/>
              <a:t>and the </a:t>
            </a:r>
            <a:r>
              <a:rPr lang="en-US" dirty="0"/>
              <a:t>processes that run as/represent those users).</a:t>
            </a:r>
          </a:p>
          <a:p>
            <a:pPr lvl="1"/>
            <a:r>
              <a:rPr lang="en-US" dirty="0"/>
              <a:t>Interception occurs when an </a:t>
            </a:r>
            <a:r>
              <a:rPr lang="en-US" dirty="0" err="1"/>
              <a:t>unauthorised</a:t>
            </a:r>
            <a:r>
              <a:rPr lang="en-US" dirty="0"/>
              <a:t> party gains access to a </a:t>
            </a:r>
            <a:r>
              <a:rPr lang="en-US" dirty="0" smtClean="0"/>
              <a:t>resource; examples </a:t>
            </a:r>
            <a:r>
              <a:rPr lang="en-US" dirty="0"/>
              <a:t>include illicit file copying and the invocation of programs.</a:t>
            </a:r>
          </a:p>
          <a:p>
            <a:r>
              <a:rPr lang="en-US" b="1" dirty="0"/>
              <a:t>Integrity: </a:t>
            </a:r>
            <a:r>
              <a:rPr lang="en-US" dirty="0"/>
              <a:t>the requirement that a computer system’s resources can be </a:t>
            </a:r>
            <a:r>
              <a:rPr lang="en-US" dirty="0" smtClean="0"/>
              <a:t>modified only </a:t>
            </a:r>
            <a:r>
              <a:rPr lang="en-US" dirty="0"/>
              <a:t>by </a:t>
            </a:r>
            <a:r>
              <a:rPr lang="en-US" dirty="0" err="1"/>
              <a:t>authorised</a:t>
            </a:r>
            <a:r>
              <a:rPr lang="en-US" dirty="0"/>
              <a:t> </a:t>
            </a:r>
            <a:r>
              <a:rPr lang="en-US" dirty="0" smtClean="0"/>
              <a:t>parties.</a:t>
            </a:r>
          </a:p>
          <a:p>
            <a:pPr lvl="1"/>
            <a:r>
              <a:rPr lang="en-US" dirty="0" smtClean="0"/>
              <a:t>Modification </a:t>
            </a:r>
            <a:r>
              <a:rPr lang="en-US" dirty="0"/>
              <a:t>occurs when an </a:t>
            </a:r>
            <a:r>
              <a:rPr lang="en-US" dirty="0" err="1"/>
              <a:t>unauthorised</a:t>
            </a:r>
            <a:r>
              <a:rPr lang="en-US" dirty="0"/>
              <a:t> party not only gains access </a:t>
            </a:r>
            <a:r>
              <a:rPr lang="en-US" dirty="0" smtClean="0"/>
              <a:t>to but </a:t>
            </a:r>
            <a:r>
              <a:rPr lang="en-US" dirty="0"/>
              <a:t>changes a resource such as data or the execution of a running process.</a:t>
            </a:r>
          </a:p>
          <a:p>
            <a:r>
              <a:rPr lang="en-US" b="1" dirty="0"/>
              <a:t>Availability: </a:t>
            </a:r>
            <a:r>
              <a:rPr lang="en-US" dirty="0"/>
              <a:t>the requirement that a computer system be accessible at </a:t>
            </a:r>
            <a:r>
              <a:rPr lang="en-US" dirty="0" smtClean="0"/>
              <a:t>required times </a:t>
            </a:r>
            <a:r>
              <a:rPr lang="en-US" dirty="0"/>
              <a:t>by </a:t>
            </a:r>
            <a:r>
              <a:rPr lang="en-US" dirty="0" err="1"/>
              <a:t>authorised</a:t>
            </a:r>
            <a:r>
              <a:rPr lang="en-US" dirty="0"/>
              <a:t> parties.</a:t>
            </a:r>
          </a:p>
          <a:p>
            <a:pPr lvl="1"/>
            <a:r>
              <a:rPr lang="en-US" dirty="0"/>
              <a:t>Interruption occurs when an </a:t>
            </a:r>
            <a:r>
              <a:rPr lang="en-US" dirty="0" err="1"/>
              <a:t>unauthorised</a:t>
            </a:r>
            <a:r>
              <a:rPr lang="en-US" dirty="0"/>
              <a:t> party reduces the </a:t>
            </a:r>
            <a:r>
              <a:rPr lang="en-US" dirty="0" smtClean="0"/>
              <a:t>availability of </a:t>
            </a:r>
            <a:r>
              <a:rPr lang="en-US" dirty="0"/>
              <a:t>or to a resource.</a:t>
            </a:r>
          </a:p>
          <a:p>
            <a:r>
              <a:rPr lang="en-US" b="1" dirty="0"/>
              <a:t>Authenticity: </a:t>
            </a:r>
            <a:r>
              <a:rPr lang="en-US" dirty="0"/>
              <a:t>the requirement that a computer system can verify the </a:t>
            </a:r>
            <a:r>
              <a:rPr lang="en-US" dirty="0" smtClean="0"/>
              <a:t>identity of </a:t>
            </a:r>
            <a:r>
              <a:rPr lang="en-US" dirty="0"/>
              <a:t>a user.</a:t>
            </a:r>
          </a:p>
          <a:p>
            <a:pPr lvl="1"/>
            <a:r>
              <a:rPr lang="en-US" dirty="0"/>
              <a:t>Fabrication occurs when an </a:t>
            </a:r>
            <a:r>
              <a:rPr lang="en-US" dirty="0" err="1"/>
              <a:t>unauthorised</a:t>
            </a:r>
            <a:r>
              <a:rPr lang="en-US" dirty="0"/>
              <a:t> party inserts counterfeit </a:t>
            </a:r>
            <a:r>
              <a:rPr lang="en-US" dirty="0" smtClean="0"/>
              <a:t>data amongst </a:t>
            </a:r>
            <a:r>
              <a:rPr lang="en-US" dirty="0"/>
              <a:t>valid data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 and their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Hardware</a:t>
            </a:r>
            <a:r>
              <a:rPr lang="en-US" dirty="0"/>
              <a:t> is mainly vulnerable to interruption, either by theft or by </a:t>
            </a:r>
            <a:r>
              <a:rPr lang="en-US" dirty="0" smtClean="0"/>
              <a:t>vandalism. Physical </a:t>
            </a:r>
            <a:r>
              <a:rPr lang="en-US" dirty="0"/>
              <a:t>security measures are used to prevent these attacks.</a:t>
            </a:r>
          </a:p>
          <a:p>
            <a:r>
              <a:rPr lang="en-US" b="1" dirty="0"/>
              <a:t>Software</a:t>
            </a:r>
            <a:r>
              <a:rPr lang="en-US" dirty="0"/>
              <a:t> is also vulnerable to interruption, as it is very easy to delete. </a:t>
            </a:r>
            <a:r>
              <a:rPr lang="en-US" dirty="0" smtClean="0"/>
              <a:t>Backups are </a:t>
            </a:r>
            <a:r>
              <a:rPr lang="en-US" dirty="0"/>
              <a:t>used to limit the damage caused by deletion. Modification </a:t>
            </a:r>
            <a:r>
              <a:rPr lang="en-US" dirty="0" smtClean="0"/>
              <a:t>or fabrication </a:t>
            </a:r>
            <a:r>
              <a:rPr lang="en-US" dirty="0"/>
              <a:t>through alteration (e.g. by viruses) is a major problem, as </a:t>
            </a:r>
            <a:r>
              <a:rPr lang="en-US" dirty="0" smtClean="0"/>
              <a:t>it can </a:t>
            </a:r>
            <a:r>
              <a:rPr lang="en-US" dirty="0"/>
              <a:t>be hard to spot quickly. Software is also vulnerable to </a:t>
            </a:r>
            <a:r>
              <a:rPr lang="en-US" dirty="0" smtClean="0"/>
              <a:t>interception through </a:t>
            </a:r>
            <a:r>
              <a:rPr lang="en-US" dirty="0" err="1"/>
              <a:t>unauthorised</a:t>
            </a:r>
            <a:r>
              <a:rPr lang="en-US" dirty="0"/>
              <a:t> copying: this problem is still largely unsolved.</a:t>
            </a:r>
          </a:p>
          <a:p>
            <a:r>
              <a:rPr lang="en-US" b="1" dirty="0"/>
              <a:t>Data </a:t>
            </a:r>
            <a:r>
              <a:rPr lang="en-US" dirty="0"/>
              <a:t>is vulnerable in many ways. Interruption can occur through the </a:t>
            </a:r>
            <a:r>
              <a:rPr lang="en-US" dirty="0" smtClean="0"/>
              <a:t>simple destruction </a:t>
            </a:r>
            <a:r>
              <a:rPr lang="en-US" dirty="0"/>
              <a:t>of data files. Interception can occur through </a:t>
            </a:r>
            <a:r>
              <a:rPr lang="en-US" dirty="0" err="1" smtClean="0"/>
              <a:t>unauthorised</a:t>
            </a:r>
            <a:r>
              <a:rPr lang="en-US" dirty="0" smtClean="0"/>
              <a:t> reading </a:t>
            </a:r>
            <a:r>
              <a:rPr lang="en-US" dirty="0"/>
              <a:t>of data files, or more perniciously through </a:t>
            </a:r>
            <a:r>
              <a:rPr lang="en-US" dirty="0" err="1"/>
              <a:t>unauthorised</a:t>
            </a:r>
            <a:r>
              <a:rPr lang="en-US" dirty="0"/>
              <a:t> </a:t>
            </a:r>
            <a:r>
              <a:rPr lang="en-US" dirty="0" smtClean="0"/>
              <a:t>analysis and </a:t>
            </a:r>
            <a:r>
              <a:rPr lang="en-US" dirty="0"/>
              <a:t>aggregation of data. Modification and fabrication are also </a:t>
            </a:r>
            <a:r>
              <a:rPr lang="en-US" dirty="0" smtClean="0"/>
              <a:t>obvious problems </a:t>
            </a:r>
            <a:r>
              <a:rPr lang="en-US" dirty="0"/>
              <a:t>with potentially huge consequences.</a:t>
            </a:r>
          </a:p>
          <a:p>
            <a:r>
              <a:rPr lang="en-US" b="1" dirty="0"/>
              <a:t>Communication</a:t>
            </a:r>
            <a:r>
              <a:rPr lang="en-US" dirty="0"/>
              <a:t>s are vulnerable to all types of threats.</a:t>
            </a:r>
          </a:p>
          <a:p>
            <a:pPr lvl="1"/>
            <a:r>
              <a:rPr lang="en-US" dirty="0"/>
              <a:t>Passive attacks take the form of eavesdropping, and fall into two </a:t>
            </a:r>
            <a:r>
              <a:rPr lang="en-US" dirty="0" smtClean="0"/>
              <a:t>categories: reading </a:t>
            </a:r>
            <a:r>
              <a:rPr lang="en-US" dirty="0"/>
              <a:t>the contents of a message, or more subtly, </a:t>
            </a:r>
            <a:r>
              <a:rPr lang="en-US" dirty="0" err="1"/>
              <a:t>analysing</a:t>
            </a:r>
            <a:r>
              <a:rPr lang="en-US" dirty="0"/>
              <a:t> </a:t>
            </a:r>
            <a:r>
              <a:rPr lang="en-US" dirty="0" smtClean="0"/>
              <a:t>patterns of </a:t>
            </a:r>
            <a:r>
              <a:rPr lang="en-US" dirty="0"/>
              <a:t>traffic to infer the nature of even secure messages.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Active attacks involve modification of a data stream, or creation of a </a:t>
            </a:r>
            <a:r>
              <a:rPr lang="en-US" dirty="0" smtClean="0"/>
              <a:t>false data </a:t>
            </a:r>
            <a:r>
              <a:rPr lang="en-US" dirty="0"/>
              <a:t>stream. One entity may masquerade as another (presumably </a:t>
            </a:r>
            <a:r>
              <a:rPr lang="en-US" dirty="0" smtClean="0"/>
              <a:t>one with </a:t>
            </a:r>
            <a:r>
              <a:rPr lang="en-US" dirty="0"/>
              <a:t>more or different privileges), maybe by capturing and replaying </a:t>
            </a:r>
            <a:r>
              <a:rPr lang="en-US" dirty="0" smtClean="0"/>
              <a:t>an authentication </a:t>
            </a:r>
            <a:r>
              <a:rPr lang="en-US" dirty="0"/>
              <a:t>sequence. Replay is a similar attack, usually on data. </a:t>
            </a:r>
            <a:r>
              <a:rPr lang="en-US" dirty="0" smtClean="0"/>
              <a:t>Message contents </a:t>
            </a:r>
            <a:r>
              <a:rPr lang="en-US" dirty="0"/>
              <a:t>may also be modified, often to induce incorrect </a:t>
            </a:r>
            <a:r>
              <a:rPr lang="en-US" dirty="0" err="1" smtClean="0"/>
              <a:t>behaviour</a:t>
            </a:r>
            <a:r>
              <a:rPr lang="en-US" dirty="0" smtClean="0"/>
              <a:t> in </a:t>
            </a:r>
            <a:r>
              <a:rPr lang="en-US" dirty="0"/>
              <a:t>other users. Denial of service attacks aim to inhibit the normal use </a:t>
            </a:r>
            <a:r>
              <a:rPr lang="en-US" dirty="0" smtClean="0"/>
              <a:t>of communication </a:t>
            </a:r>
            <a:r>
              <a:rPr lang="en-US" dirty="0"/>
              <a:t>facilities.</a:t>
            </a:r>
          </a:p>
          <a:p>
            <a:pPr lvl="1"/>
            <a:r>
              <a:rPr lang="en-US" dirty="0"/>
              <a:t>Active attacks are hard to prevent (entirely), so the emphasis is usually </a:t>
            </a:r>
            <a:r>
              <a:rPr lang="en-US" dirty="0" smtClean="0"/>
              <a:t>on detection </a:t>
            </a:r>
            <a:r>
              <a:rPr lang="en-US" dirty="0"/>
              <a:t>and damage control.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possible for a system to be compromised during </a:t>
            </a:r>
            <a:r>
              <a:rPr lang="en-US" dirty="0" smtClean="0"/>
              <a:t>the installation </a:t>
            </a:r>
            <a:r>
              <a:rPr lang="en-US" dirty="0"/>
              <a:t>process before it can install the </a:t>
            </a:r>
            <a:r>
              <a:rPr lang="en-US" dirty="0" smtClean="0"/>
              <a:t>latest patches</a:t>
            </a:r>
          </a:p>
          <a:p>
            <a:r>
              <a:rPr lang="en-US" dirty="0" smtClean="0"/>
              <a:t> </a:t>
            </a:r>
            <a:r>
              <a:rPr lang="en-US" dirty="0"/>
              <a:t>building and deploying a system should be a </a:t>
            </a:r>
            <a:r>
              <a:rPr lang="en-US" dirty="0" smtClean="0"/>
              <a:t>planned process </a:t>
            </a:r>
            <a:r>
              <a:rPr lang="en-US" dirty="0"/>
              <a:t>designed to counter this </a:t>
            </a:r>
            <a:r>
              <a:rPr lang="en-US" dirty="0" smtClean="0"/>
              <a:t>threat</a:t>
            </a:r>
          </a:p>
          <a:p>
            <a:r>
              <a:rPr lang="en-US" dirty="0" smtClean="0"/>
              <a:t>process </a:t>
            </a:r>
            <a:r>
              <a:rPr lang="en-US" dirty="0"/>
              <a:t>must: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assess risks and plan the system </a:t>
            </a:r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secure </a:t>
            </a:r>
            <a:r>
              <a:rPr lang="en-US" dirty="0"/>
              <a:t>the underlying operating system and then the </a:t>
            </a:r>
            <a:r>
              <a:rPr lang="en-US" dirty="0" smtClean="0"/>
              <a:t>key applications</a:t>
            </a:r>
            <a:endParaRPr lang="en-US" dirty="0"/>
          </a:p>
          <a:p>
            <a:pPr lvl="1"/>
            <a:r>
              <a:rPr lang="en-US" dirty="0" smtClean="0"/>
              <a:t>ensure </a:t>
            </a:r>
            <a:r>
              <a:rPr lang="en-US" dirty="0"/>
              <a:t>any critical content is secured</a:t>
            </a:r>
          </a:p>
          <a:p>
            <a:pPr lvl="1"/>
            <a:r>
              <a:rPr lang="en-US" dirty="0" smtClean="0"/>
              <a:t>ensure </a:t>
            </a:r>
            <a:r>
              <a:rPr lang="en-US" dirty="0"/>
              <a:t>appropriate network protection mechanisms </a:t>
            </a:r>
            <a:r>
              <a:rPr lang="en-US" dirty="0" smtClean="0"/>
              <a:t>are used</a:t>
            </a:r>
            <a:endParaRPr lang="en-US" dirty="0"/>
          </a:p>
          <a:p>
            <a:pPr lvl="1"/>
            <a:r>
              <a:rPr lang="en-US" dirty="0" smtClean="0"/>
              <a:t> </a:t>
            </a:r>
            <a:r>
              <a:rPr lang="en-US" dirty="0"/>
              <a:t>ensure appropriate processes are used to </a:t>
            </a:r>
            <a:r>
              <a:rPr lang="en-US" dirty="0" smtClean="0"/>
              <a:t>maintain security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635</Words>
  <Application>Microsoft Office PowerPoint</Application>
  <PresentationFormat>On-screen Show (4:3)</PresentationFormat>
  <Paragraphs>43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OS Security</vt:lpstr>
      <vt:lpstr>Slide 2</vt:lpstr>
      <vt:lpstr>Slide 3</vt:lpstr>
      <vt:lpstr>Slide 4</vt:lpstr>
      <vt:lpstr>Operating System</vt:lpstr>
      <vt:lpstr>Slide 6</vt:lpstr>
      <vt:lpstr>Assets and their Vulnerabilities</vt:lpstr>
      <vt:lpstr>Slide 8</vt:lpstr>
      <vt:lpstr>Slide 9</vt:lpstr>
      <vt:lpstr>Slide 10</vt:lpstr>
      <vt:lpstr>Slide 11</vt:lpstr>
      <vt:lpstr>Slide 12</vt:lpstr>
      <vt:lpstr>System Security Planning</vt:lpstr>
      <vt:lpstr>System Security Planning Process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HP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Security</dc:title>
  <dc:creator>Dr Bhawana Rudra</dc:creator>
  <cp:lastModifiedBy>Dr Bhawana Rudra</cp:lastModifiedBy>
  <cp:revision>1</cp:revision>
  <dcterms:created xsi:type="dcterms:W3CDTF">2021-01-25T06:18:04Z</dcterms:created>
  <dcterms:modified xsi:type="dcterms:W3CDTF">2021-01-25T09:59:11Z</dcterms:modified>
</cp:coreProperties>
</file>